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nonymous Pr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agali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65521" y="1965021"/>
            <a:ext cx="6356958" cy="63569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74169" y="294293"/>
            <a:ext cx="6448310" cy="132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70"/>
              </a:lnSpc>
            </a:pPr>
            <a:r>
              <a:rPr lang="en-US" sz="7764">
                <a:solidFill>
                  <a:srgbClr val="000000"/>
                </a:solidFill>
                <a:latin typeface="Gagalin"/>
              </a:rPr>
              <a:t>shutter speed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488732" cy="10287000"/>
            <a:chOff x="0" y="0"/>
            <a:chExt cx="1931831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9318310" cy="13716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659155" y="9455095"/>
              <a:ext cx="1146439" cy="112781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3247602" y="962025"/>
            <a:ext cx="10116523" cy="98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nonymous Pro"/>
              </a:rPr>
              <a:t>To practise changing shutter speed settings</a:t>
            </a:r>
          </a:p>
          <a:p>
            <a:pPr marL="604520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nonymous Pro"/>
              </a:rPr>
              <a:t>A </a:t>
            </a:r>
            <a:r>
              <a:rPr lang="en-US" sz="2800">
                <a:solidFill>
                  <a:srgbClr val="000000"/>
                </a:solidFill>
                <a:latin typeface="Anonymous Pro"/>
              </a:rPr>
              <a:t>photo shoot showing a range of shutter speeds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7181" y="2787536"/>
            <a:ext cx="12534371" cy="252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Explained what 'shutter priority' is.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Diagram showing different shutter speeds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Photo shoot that demonstrates  slow and fast shutter speeds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Added notes to show what settings were used for each image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Annotation for best and worst photos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Anonymous Pr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7181" y="7941766"/>
            <a:ext cx="12534371" cy="127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Further explained why you need to use different shutter speeds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Explored 'panning' technique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Researched 'Light photography'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6483" y="5243714"/>
            <a:ext cx="8077517" cy="127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nonymous Pro"/>
              </a:rPr>
              <a:t>Upload your photoshoot to folder 'shutter speed photo shoot'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nonymous Pro"/>
              </a:rPr>
              <a:t>PPT is easier for presenting final images 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nonymous Pro"/>
              </a:rPr>
              <a:t>Images should be jpeg or png format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nonymous Pro"/>
              </a:rPr>
              <a:t>Upload final PPT to Onenote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264373" y="3028257"/>
            <a:ext cx="3895175" cy="452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4192" lvl="1" indent="-197096">
              <a:lnSpc>
                <a:spcPts val="2556"/>
              </a:lnSpc>
              <a:buFont typeface="Arial"/>
              <a:buChar char="•"/>
            </a:pPr>
            <a:r>
              <a:rPr lang="en-US" sz="1825">
                <a:solidFill>
                  <a:srgbClr val="000000"/>
                </a:solidFill>
                <a:latin typeface="Anonymous Pro"/>
              </a:rPr>
              <a:t>Different people moving at different speeds at the same time, jumping, star jumps, spinning.</a:t>
            </a:r>
          </a:p>
          <a:p>
            <a:pPr>
              <a:lnSpc>
                <a:spcPts val="2556"/>
              </a:lnSpc>
            </a:pPr>
            <a:endParaRPr lang="en-US" sz="1825">
              <a:solidFill>
                <a:srgbClr val="000000"/>
              </a:solidFill>
              <a:latin typeface="Anonymous Pro"/>
            </a:endParaRPr>
          </a:p>
          <a:p>
            <a:pPr marL="394192" lvl="1" indent="-197096">
              <a:lnSpc>
                <a:spcPts val="2556"/>
              </a:lnSpc>
              <a:buFont typeface="Arial"/>
              <a:buChar char="•"/>
            </a:pPr>
            <a:r>
              <a:rPr lang="en-US" sz="1825">
                <a:solidFill>
                  <a:srgbClr val="000000"/>
                </a:solidFill>
                <a:latin typeface="Anonymous Pro"/>
              </a:rPr>
              <a:t>A crowd of people (Set up your camera on a stable surface or use a tripod at lesson change over)</a:t>
            </a:r>
          </a:p>
          <a:p>
            <a:pPr>
              <a:lnSpc>
                <a:spcPts val="2556"/>
              </a:lnSpc>
            </a:pPr>
            <a:endParaRPr lang="en-US" sz="1825">
              <a:solidFill>
                <a:srgbClr val="000000"/>
              </a:solidFill>
              <a:latin typeface="Anonymous Pro"/>
            </a:endParaRPr>
          </a:p>
          <a:p>
            <a:pPr marL="394191" lvl="1" indent="-197096">
              <a:lnSpc>
                <a:spcPts val="2556"/>
              </a:lnSpc>
              <a:buFont typeface="Arial"/>
              <a:buChar char="•"/>
            </a:pPr>
            <a:r>
              <a:rPr lang="en-US" sz="1825">
                <a:solidFill>
                  <a:srgbClr val="000000"/>
                </a:solidFill>
                <a:latin typeface="Anonymous Pro"/>
              </a:rPr>
              <a:t>Pouring water, object splashing in water, objects falling over, leaves thrown up in air,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64620" y="537221"/>
            <a:ext cx="2094680" cy="1828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0"/>
              </a:lnSpc>
            </a:pPr>
            <a:r>
              <a:rPr lang="en-US" sz="3450">
                <a:solidFill>
                  <a:srgbClr val="000000"/>
                </a:solidFill>
                <a:latin typeface="Anonymous Pro"/>
              </a:rPr>
              <a:t>Movement</a:t>
            </a:r>
          </a:p>
          <a:p>
            <a:pPr>
              <a:lnSpc>
                <a:spcPts val="4830"/>
              </a:lnSpc>
            </a:pPr>
            <a:r>
              <a:rPr lang="en-US" sz="3450">
                <a:solidFill>
                  <a:srgbClr val="000000"/>
                </a:solidFill>
                <a:latin typeface="Anonymous Pro"/>
              </a:rPr>
              <a:t>Action</a:t>
            </a:r>
          </a:p>
          <a:p>
            <a:pPr>
              <a:lnSpc>
                <a:spcPts val="4830"/>
              </a:lnSpc>
            </a:pPr>
            <a:r>
              <a:rPr lang="en-US" sz="3450">
                <a:solidFill>
                  <a:srgbClr val="000000"/>
                </a:solidFill>
                <a:latin typeface="Anonymous Pro"/>
              </a:rPr>
              <a:t>Motion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61283"/>
          <a:stretch>
            <a:fillRect/>
          </a:stretch>
        </p:blipFill>
        <p:spPr>
          <a:xfrm>
            <a:off x="9914577" y="8606931"/>
            <a:ext cx="7949242" cy="13945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193" r="17958" b="3142"/>
          <a:stretch>
            <a:fillRect/>
          </a:stretch>
        </p:blipFill>
        <p:spPr>
          <a:xfrm>
            <a:off x="2514600" y="2361494"/>
            <a:ext cx="6092911" cy="48140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0689" r="2089"/>
          <a:stretch>
            <a:fillRect/>
          </a:stretch>
        </p:blipFill>
        <p:spPr>
          <a:xfrm>
            <a:off x="10591800" y="1982281"/>
            <a:ext cx="5701735" cy="52009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94293"/>
            <a:ext cx="16762709" cy="132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70"/>
              </a:lnSpc>
            </a:pPr>
            <a:r>
              <a:rPr lang="en-US" sz="7764">
                <a:solidFill>
                  <a:srgbClr val="000000"/>
                </a:solidFill>
                <a:latin typeface="Gagalin"/>
              </a:rPr>
              <a:t>how does this link to photography?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0157" y="3605668"/>
            <a:ext cx="12227686" cy="153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55"/>
              </a:lnSpc>
            </a:pPr>
            <a:r>
              <a:rPr lang="en-US" sz="8967">
                <a:solidFill>
                  <a:srgbClr val="000000"/>
                </a:solidFill>
                <a:latin typeface="Gagalin"/>
              </a:rPr>
              <a:t>what is shutter speed?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283"/>
          <a:stretch>
            <a:fillRect/>
          </a:stretch>
        </p:blipFill>
        <p:spPr>
          <a:xfrm>
            <a:off x="1841290" y="6257039"/>
            <a:ext cx="14605420" cy="25622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278597"/>
            <a:ext cx="16230600" cy="168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E13434"/>
                </a:solidFill>
                <a:latin typeface="Anonymous Pro"/>
              </a:rPr>
              <a:t>Shutter speed</a:t>
            </a:r>
            <a:r>
              <a:rPr lang="en-US" sz="4800">
                <a:solidFill>
                  <a:srgbClr val="000000"/>
                </a:solidFill>
                <a:latin typeface="Anonymous Pro"/>
              </a:rPr>
              <a:t> is the amount of time that the camera shutter is open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60157" y="3658581"/>
            <a:ext cx="12318623" cy="148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nonymous Pro"/>
              </a:rPr>
              <a:t>A camera shutter is a curtain in front of the camera sensor.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nonymous Pro"/>
              </a:rPr>
              <a:t>When you take a photo, the shutter opens and closes, letting in a certain amount of light depending on the camera settings.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95" r="2995"/>
          <a:stretch>
            <a:fillRect/>
          </a:stretch>
        </p:blipFill>
        <p:spPr>
          <a:xfrm>
            <a:off x="752904" y="5929550"/>
            <a:ext cx="4907592" cy="34739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904" y="1319816"/>
            <a:ext cx="4326889" cy="41199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3438" y="5818192"/>
            <a:ext cx="5784860" cy="38593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297351" y="6040908"/>
            <a:ext cx="5468268" cy="36366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68316" y="1456176"/>
            <a:ext cx="5770844" cy="384723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06700" y="205478"/>
            <a:ext cx="10482640" cy="61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nonymous Pro"/>
              </a:rPr>
              <a:t>Fast shutter speeds will freeze the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28309" y="1215041"/>
            <a:ext cx="2722062" cy="3788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7"/>
              </a:lnSpc>
            </a:pPr>
            <a:r>
              <a:rPr lang="en-US" sz="4362">
                <a:solidFill>
                  <a:srgbClr val="000000"/>
                </a:solidFill>
                <a:latin typeface="Anonymous Pro"/>
              </a:rPr>
              <a:t>Sports</a:t>
            </a:r>
          </a:p>
          <a:p>
            <a:pPr>
              <a:lnSpc>
                <a:spcPts val="6107"/>
              </a:lnSpc>
            </a:pPr>
            <a:r>
              <a:rPr lang="en-US" sz="4362">
                <a:solidFill>
                  <a:srgbClr val="000000"/>
                </a:solidFill>
                <a:latin typeface="Anonymous Pro"/>
              </a:rPr>
              <a:t>Wild life</a:t>
            </a:r>
          </a:p>
          <a:p>
            <a:pPr>
              <a:lnSpc>
                <a:spcPts val="6107"/>
              </a:lnSpc>
            </a:pPr>
            <a:r>
              <a:rPr lang="en-US" sz="4362">
                <a:solidFill>
                  <a:srgbClr val="000000"/>
                </a:solidFill>
                <a:latin typeface="Anonymous Pro"/>
              </a:rPr>
              <a:t>Action</a:t>
            </a:r>
          </a:p>
          <a:p>
            <a:pPr>
              <a:lnSpc>
                <a:spcPts val="6107"/>
              </a:lnSpc>
            </a:pPr>
            <a:r>
              <a:rPr lang="en-US" sz="4362">
                <a:solidFill>
                  <a:srgbClr val="000000"/>
                </a:solidFill>
                <a:latin typeface="Anonymous Pro"/>
              </a:rPr>
              <a:t>Motion</a:t>
            </a:r>
          </a:p>
          <a:p>
            <a:pPr algn="l">
              <a:lnSpc>
                <a:spcPts val="6107"/>
              </a:lnSpc>
            </a:pPr>
            <a:r>
              <a:rPr lang="en-US" sz="4362">
                <a:solidFill>
                  <a:srgbClr val="000000"/>
                </a:solidFill>
                <a:latin typeface="Anonymous Pro"/>
              </a:rPr>
              <a:t>Movement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460" y="7087163"/>
            <a:ext cx="4286941" cy="2852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92984" y="1639123"/>
            <a:ext cx="3016490" cy="45212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0" y="1639123"/>
            <a:ext cx="3921914" cy="42855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1191" y="1639123"/>
            <a:ext cx="4148210" cy="5185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92984" y="6397566"/>
            <a:ext cx="4427953" cy="35423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06700" y="205478"/>
            <a:ext cx="10482640" cy="61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nonymous Pro"/>
              </a:rPr>
              <a:t>Fast shutter speeds will freeze the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90505" y="1194676"/>
            <a:ext cx="2868795" cy="79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6"/>
              </a:lnSpc>
            </a:pPr>
            <a:r>
              <a:rPr lang="en-US" sz="4597">
                <a:solidFill>
                  <a:srgbClr val="000000"/>
                </a:solidFill>
                <a:latin typeface="Anonymous Pro"/>
              </a:rPr>
              <a:t>Portrait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79792" y="6757710"/>
            <a:ext cx="6019096" cy="18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7379" lvl="1" indent="-383689">
              <a:lnSpc>
                <a:spcPts val="4976"/>
              </a:lnSpc>
              <a:buFont typeface="Arial"/>
              <a:buChar char="•"/>
            </a:pPr>
            <a:r>
              <a:rPr lang="en-US" sz="3554">
                <a:solidFill>
                  <a:srgbClr val="000000"/>
                </a:solidFill>
                <a:latin typeface="Anonymous Pro"/>
              </a:rPr>
              <a:t>How do you think these were created?</a:t>
            </a:r>
          </a:p>
          <a:p>
            <a:pPr>
              <a:lnSpc>
                <a:spcPts val="4976"/>
              </a:lnSpc>
            </a:pPr>
            <a:endParaRPr lang="en-US" sz="3554">
              <a:solidFill>
                <a:srgbClr val="000000"/>
              </a:solidFill>
              <a:latin typeface="Anonymou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970" t="53072" r="14456" b="1026"/>
          <a:stretch>
            <a:fillRect/>
          </a:stretch>
        </p:blipFill>
        <p:spPr>
          <a:xfrm>
            <a:off x="1028700" y="1153122"/>
            <a:ext cx="5775848" cy="33832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78999" y="1320582"/>
            <a:ext cx="4241380" cy="59407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88823" y="4868537"/>
            <a:ext cx="3072316" cy="46130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07417" y="5208479"/>
            <a:ext cx="6411902" cy="41056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98278" y="1320582"/>
            <a:ext cx="4811687" cy="321581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56325" y="205478"/>
            <a:ext cx="9983389" cy="61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nonymous Pro"/>
              </a:rPr>
              <a:t>Slow shutter speeds will blur the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78999" y="7704877"/>
            <a:ext cx="5311282" cy="1294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Anonymous Pro"/>
              </a:rPr>
              <a:t>Using a strobe light in a studio set-up to capture multiple images simultaneously.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283"/>
          <a:stretch>
            <a:fillRect/>
          </a:stretch>
        </p:blipFill>
        <p:spPr>
          <a:xfrm>
            <a:off x="1028700" y="2817800"/>
            <a:ext cx="13256912" cy="232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0991" y="7009214"/>
            <a:ext cx="4229914" cy="26022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4998" y="7009214"/>
            <a:ext cx="4902917" cy="27134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22704" y="8089184"/>
            <a:ext cx="1333753" cy="5535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6659135"/>
            <a:ext cx="2434198" cy="10101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16375" y="962025"/>
            <a:ext cx="16557174" cy="168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E13434"/>
                </a:solidFill>
                <a:latin typeface="Anonymous Pro"/>
              </a:rPr>
              <a:t>Shutter speed</a:t>
            </a:r>
            <a:r>
              <a:rPr lang="en-US" sz="3200">
                <a:solidFill>
                  <a:srgbClr val="000000"/>
                </a:solidFill>
                <a:latin typeface="Anonymous Pro"/>
              </a:rPr>
              <a:t> is measured in </a:t>
            </a:r>
            <a:r>
              <a:rPr lang="en-US" sz="3200">
                <a:solidFill>
                  <a:srgbClr val="E13434"/>
                </a:solidFill>
                <a:latin typeface="Anonymous Pro"/>
              </a:rPr>
              <a:t>fractions of seconds.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nonymous Pro"/>
              </a:rPr>
              <a:t> The bigger the denominator, the faster the speed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nonymous Pro"/>
              </a:rPr>
              <a:t>e.g 1/1000 is much faster than 1/30.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105400"/>
            <a:ext cx="1571262" cy="83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  <a:spcBef>
                <a:spcPct val="0"/>
              </a:spcBef>
            </a:pPr>
            <a:r>
              <a:rPr lang="en-US" sz="1568">
                <a:solidFill>
                  <a:srgbClr val="000000"/>
                </a:solidFill>
                <a:latin typeface="Anonymous Pro"/>
              </a:rPr>
              <a:t>One thousandth of a second. </a:t>
            </a:r>
          </a:p>
          <a:p>
            <a:pPr algn="ctr">
              <a:lnSpc>
                <a:spcPts val="2196"/>
              </a:lnSpc>
              <a:spcBef>
                <a:spcPct val="0"/>
              </a:spcBef>
            </a:pPr>
            <a:r>
              <a:rPr lang="en-US" sz="1568">
                <a:solidFill>
                  <a:srgbClr val="000000"/>
                </a:solidFill>
                <a:latin typeface="Anonymous Pro"/>
              </a:rPr>
              <a:t>Freeze frame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21623" y="5238965"/>
            <a:ext cx="1663989" cy="56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nonymous Pro"/>
              </a:rPr>
              <a:t>Half a second. 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nonymous Pro"/>
              </a:rPr>
              <a:t>lots of blur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85195" y="5105400"/>
            <a:ext cx="1571262" cy="138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  <a:spcBef>
                <a:spcPct val="0"/>
              </a:spcBef>
            </a:pPr>
            <a:r>
              <a:rPr lang="en-US" sz="1568">
                <a:solidFill>
                  <a:srgbClr val="000000"/>
                </a:solidFill>
                <a:latin typeface="Anonymous Pro"/>
              </a:rPr>
              <a:t>Lower than 1/60 a tripod is needed to eliminate hand shake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84604" y="6462587"/>
            <a:ext cx="4159971" cy="41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nonymous Pro"/>
              </a:rPr>
              <a:t>" -  means whole seconds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t="50953" r="72384" b="35863"/>
          <a:stretch>
            <a:fillRect/>
          </a:stretch>
        </p:blipFill>
        <p:spPr>
          <a:xfrm>
            <a:off x="11594963" y="6880186"/>
            <a:ext cx="4339255" cy="28603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18723" y="3024721"/>
            <a:ext cx="6825277" cy="3836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82750" y="3053221"/>
            <a:ext cx="2956892" cy="38084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8736" y="599181"/>
            <a:ext cx="17049294" cy="16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nonymous Pro"/>
              </a:rPr>
              <a:t>Put your camera in 'Shutter priority'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nonymous Pro"/>
              </a:rPr>
              <a:t>Practise changing the shutter settings. What is your cameras range?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Anonymous Pro"/>
            </a:endParaRPr>
          </a:p>
        </p:txBody>
      </p:sp>
      <p:grpSp>
        <p:nvGrpSpPr>
          <p:cNvPr id="5" name="Group 5"/>
          <p:cNvGrpSpPr/>
          <p:nvPr/>
        </p:nvGrpSpPr>
        <p:grpSpPr>
          <a:xfrm rot="9327789">
            <a:off x="12779687" y="3019597"/>
            <a:ext cx="2655442" cy="354650"/>
            <a:chOff x="0" y="0"/>
            <a:chExt cx="380365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E1343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E1343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527973" y="2098055"/>
            <a:ext cx="5130057" cy="38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9"/>
              </a:lnSpc>
            </a:pPr>
            <a:r>
              <a:rPr lang="en-US" sz="2242">
                <a:solidFill>
                  <a:srgbClr val="000000"/>
                </a:solidFill>
                <a:latin typeface="Anonymous Pro"/>
              </a:rPr>
              <a:t>Turn dial to adjust shutter speed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6292" y="2394644"/>
            <a:ext cx="727995" cy="36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Anonymous Pro"/>
              </a:rPr>
              <a:t>Canon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0140" y="2436612"/>
            <a:ext cx="2435000" cy="36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Anonymous Pro"/>
              </a:rPr>
              <a:t>Other 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61283"/>
          <a:stretch>
            <a:fillRect/>
          </a:stretch>
        </p:blipFill>
        <p:spPr>
          <a:xfrm>
            <a:off x="2131956" y="7376977"/>
            <a:ext cx="13256912" cy="2325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363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Anonymous Pro</vt:lpstr>
      <vt:lpstr>Calibri</vt:lpstr>
      <vt:lpstr>Gagalin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shutter speed</dc:title>
  <cp:lastModifiedBy>Corbishley, Amanda</cp:lastModifiedBy>
  <cp:revision>2</cp:revision>
  <dcterms:created xsi:type="dcterms:W3CDTF">2006-08-16T00:00:00Z</dcterms:created>
  <dcterms:modified xsi:type="dcterms:W3CDTF">2020-08-14T12:55:16Z</dcterms:modified>
  <dc:identifier>DAEEzWTDNPs</dc:identifier>
</cp:coreProperties>
</file>